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9" r:id="rId5"/>
    <p:sldId id="270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Afgeronde rechthoe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23-1-2017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23-1-2017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23-1-2017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23-1-2017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Afgeronde rechthoe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23-1-2017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nl-NL"/>
          </a:p>
        </p:txBody>
      </p:sp>
      <p:sp>
        <p:nvSpPr>
          <p:cNvPr id="7" name="Rechthoe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23-1-2017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23-1-2017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23-1-2017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23-1-2017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Afgeronde rechthoe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23-1-2017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6B8FD-30AC-449E-8816-226E96B902D7}" type="datetimeFigureOut">
              <a:rPr lang="nl-NL" smtClean="0"/>
              <a:pPr/>
              <a:t>23-1-2017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1" name="Rechthoe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hoe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Afgeronde rechthoe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BF6B8FD-30AC-449E-8816-226E96B902D7}" type="datetimeFigureOut">
              <a:rPr lang="nl-NL" smtClean="0"/>
              <a:pPr/>
              <a:t>23-1-2017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693D6F8-C6E6-4044-8562-9F2B9069FA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maken.wikiwijs.nl/93589/Beroepsprestatie_2_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JG698U2Mvo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Onderdeel van BP 2.4 begeleiden van kleine groepen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Observeren en rapporteren </a:t>
            </a:r>
            <a:endParaRPr lang="nl-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61520"/>
          </a:xfrm>
        </p:spPr>
        <p:txBody>
          <a:bodyPr/>
          <a:lstStyle/>
          <a:p>
            <a:r>
              <a:rPr lang="nl-NL" b="1" dirty="0" smtClean="0"/>
              <a:t>Wat</a:t>
            </a:r>
            <a:r>
              <a:rPr lang="nl-NL" dirty="0" smtClean="0"/>
              <a:t>: observeren na aanleiding van de gestelde doelen. </a:t>
            </a:r>
          </a:p>
          <a:p>
            <a:r>
              <a:rPr lang="nl-NL" b="1" dirty="0" smtClean="0"/>
              <a:t>Hoe</a:t>
            </a:r>
            <a:r>
              <a:rPr lang="nl-NL" dirty="0" smtClean="0"/>
              <a:t>: zoek een plek (niet verder dan het parkeerterrein) waar je </a:t>
            </a:r>
            <a:r>
              <a:rPr lang="nl-NL" dirty="0" err="1" smtClean="0"/>
              <a:t>je</a:t>
            </a:r>
            <a:r>
              <a:rPr lang="nl-NL" dirty="0" smtClean="0"/>
              <a:t> observatie kan uitvoeren en turf hoe vaak het gedrag wat je op moet letten voor komt. </a:t>
            </a:r>
          </a:p>
          <a:p>
            <a:r>
              <a:rPr lang="nl-NL" b="1" dirty="0" smtClean="0"/>
              <a:t>Hulpmiddel</a:t>
            </a:r>
            <a:r>
              <a:rPr lang="nl-NL" dirty="0" smtClean="0"/>
              <a:t>: een observatieschema </a:t>
            </a:r>
          </a:p>
          <a:p>
            <a:r>
              <a:rPr lang="nl-NL" b="1" dirty="0" smtClean="0"/>
              <a:t>Tijd</a:t>
            </a:r>
            <a:r>
              <a:rPr lang="nl-NL" dirty="0" smtClean="0"/>
              <a:t>: 10 minuten observeren buiten (hoe ga je dit timen?)</a:t>
            </a:r>
          </a:p>
          <a:p>
            <a:r>
              <a:rPr lang="nl-NL" b="1" dirty="0" smtClean="0"/>
              <a:t>Uitkomst</a:t>
            </a:r>
            <a:r>
              <a:rPr lang="nl-NL" dirty="0" smtClean="0"/>
              <a:t>: een ingevuld observatieschema die we gaan nabespreken. </a:t>
            </a:r>
          </a:p>
          <a:p>
            <a:r>
              <a:rPr lang="nl-NL" b="1" dirty="0" smtClean="0"/>
              <a:t>Klaar</a:t>
            </a:r>
            <a:r>
              <a:rPr lang="nl-NL" dirty="0" smtClean="0"/>
              <a:t>: na 10 minuten loop je terug richting de klas. </a:t>
            </a:r>
            <a:endParaRPr lang="nl-NL" smtClean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Nabespreken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Hoe is de opdracht gegaan? </a:t>
            </a:r>
          </a:p>
          <a:p>
            <a:r>
              <a:rPr lang="nl-NL" dirty="0" smtClean="0"/>
              <a:t>Wat is het eerste wat je opvalt aan je observatieschema? </a:t>
            </a:r>
          </a:p>
          <a:p>
            <a:r>
              <a:rPr lang="nl-NL" dirty="0" smtClean="0"/>
              <a:t>Welke conclusie kan je trekken? </a:t>
            </a:r>
            <a:endParaRPr lang="nl-N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Theorie: rapporteren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Wat is rapporteren? </a:t>
            </a:r>
          </a:p>
          <a:p>
            <a:r>
              <a:rPr lang="nl-NL" dirty="0" smtClean="0"/>
              <a:t>Wat zou je kunnen rapporteren van je eigen observatie? </a:t>
            </a:r>
          </a:p>
          <a:p>
            <a:endParaRPr lang="nl-NL" dirty="0"/>
          </a:p>
        </p:txBody>
      </p:sp>
      <p:sp>
        <p:nvSpPr>
          <p:cNvPr id="18438" name="AutoShape 6" descr="Afbeeldingsresultaat voor type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8442" name="Picture 10" descr="Afbeeldingsresultaat voor typ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861048"/>
            <a:ext cx="3276600" cy="2352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Rapporteren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Mondeling- en schriftelijk rapporteren</a:t>
            </a:r>
          </a:p>
          <a:p>
            <a:endParaRPr lang="nl-NL" dirty="0" smtClean="0"/>
          </a:p>
          <a:p>
            <a:r>
              <a:rPr lang="nl-NL" dirty="0" smtClean="0"/>
              <a:t>Opbouw van een rapportagerapport verschilt per instelling</a:t>
            </a:r>
          </a:p>
          <a:p>
            <a:endParaRPr lang="nl-NL" dirty="0" smtClean="0"/>
          </a:p>
          <a:p>
            <a:r>
              <a:rPr lang="nl-NL" dirty="0" smtClean="0"/>
              <a:t>Do’s &amp; </a:t>
            </a:r>
            <a:r>
              <a:rPr lang="nl-NL" smtClean="0"/>
              <a:t>Dont’s</a:t>
            </a:r>
            <a:endParaRPr lang="nl-N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Wat: maak een rapportage van je eerder gedane observatie </a:t>
            </a:r>
          </a:p>
          <a:p>
            <a:r>
              <a:rPr lang="nl-NL" dirty="0" smtClean="0"/>
              <a:t>Hoe: dit maak je door rekening te houden met de regels van het rapporteren en op je computer.</a:t>
            </a:r>
          </a:p>
          <a:p>
            <a:r>
              <a:rPr lang="nl-NL" dirty="0" smtClean="0"/>
              <a:t>Hulp: wanneer je er niet uitkomt mag je hulp van de docent vragen </a:t>
            </a:r>
          </a:p>
          <a:p>
            <a:r>
              <a:rPr lang="nl-NL" dirty="0" smtClean="0"/>
              <a:t>Tijd: 10 minuten </a:t>
            </a:r>
          </a:p>
          <a:p>
            <a:r>
              <a:rPr lang="nl-NL" dirty="0" smtClean="0"/>
              <a:t>Uitkomst: een gemaakte rapportage die we eventueel gaan bespreken tijdens de nabespreking </a:t>
            </a:r>
          </a:p>
          <a:p>
            <a:r>
              <a:rPr lang="nl-NL" dirty="0" smtClean="0"/>
              <a:t>Klaar: wanneer je op tijd klaar bent kan je een begin maken met O&amp;P van BP 2.4. 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Nabespreken en afronding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Welke conclusie heb je beschreven in je rapportage? </a:t>
            </a:r>
          </a:p>
          <a:p>
            <a:endParaRPr lang="nl-NL" dirty="0" smtClean="0"/>
          </a:p>
          <a:p>
            <a:r>
              <a:rPr lang="nl-NL" dirty="0" smtClean="0"/>
              <a:t>Wat vonden jullie van deze les?</a:t>
            </a:r>
          </a:p>
          <a:p>
            <a:r>
              <a:rPr lang="nl-NL" dirty="0" smtClean="0"/>
              <a:t>Wat heb je geleerd? </a:t>
            </a:r>
            <a:endParaRPr lang="nl-NL" dirty="0"/>
          </a:p>
        </p:txBody>
      </p:sp>
      <p:pic>
        <p:nvPicPr>
          <p:cNvPr id="15362" name="Picture 2" descr="Afbeeldingsresultaat voor bedank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5229200"/>
            <a:ext cx="5184975" cy="1189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Inhoud 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Welkom</a:t>
            </a:r>
          </a:p>
          <a:p>
            <a:r>
              <a:rPr lang="nl-NL" dirty="0" smtClean="0"/>
              <a:t>Uitleg </a:t>
            </a:r>
            <a:r>
              <a:rPr lang="nl-NL" dirty="0" err="1" smtClean="0"/>
              <a:t>wiki</a:t>
            </a:r>
            <a:endParaRPr lang="nl-NL" dirty="0" smtClean="0"/>
          </a:p>
          <a:p>
            <a:r>
              <a:rPr lang="nl-NL" dirty="0" smtClean="0"/>
              <a:t>Theorie observeren</a:t>
            </a:r>
          </a:p>
          <a:p>
            <a:r>
              <a:rPr lang="nl-NL" dirty="0" smtClean="0"/>
              <a:t>Opdracht</a:t>
            </a:r>
          </a:p>
          <a:p>
            <a:r>
              <a:rPr lang="nl-NL" dirty="0" smtClean="0"/>
              <a:t>Theorie rapporteren</a:t>
            </a:r>
          </a:p>
          <a:p>
            <a:r>
              <a:rPr lang="nl-NL" dirty="0" smtClean="0"/>
              <a:t>Opdracht</a:t>
            </a:r>
          </a:p>
          <a:p>
            <a:r>
              <a:rPr lang="nl-NL" dirty="0" smtClean="0"/>
              <a:t>Afronding </a:t>
            </a:r>
            <a:endParaRPr lang="nl-NL" dirty="0"/>
          </a:p>
        </p:txBody>
      </p:sp>
      <p:pic>
        <p:nvPicPr>
          <p:cNvPr id="1026" name="Picture 2" descr="Afbeeldingsresultaat voor observer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3789040"/>
            <a:ext cx="4136575" cy="2325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Wiki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u="sng" dirty="0" smtClean="0">
                <a:hlinkClick r:id="rId2"/>
              </a:rPr>
              <a:t>http://maken.wikiwijs.nl/93589/Beroepsprestatie_2_4</a:t>
            </a:r>
            <a:r>
              <a:rPr lang="nl-NL" dirty="0" smtClean="0"/>
              <a:t> 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Hier vind je alles over BP 2.4. </a:t>
            </a:r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sz="quarter" idx="1"/>
          </p:nvPr>
        </p:nvGraphicFramePr>
        <p:xfrm>
          <a:off x="899592" y="980728"/>
          <a:ext cx="7416824" cy="4608513"/>
        </p:xfrm>
        <a:graphic>
          <a:graphicData uri="http://schemas.openxmlformats.org/drawingml/2006/table">
            <a:tbl>
              <a:tblPr/>
              <a:tblGrid>
                <a:gridCol w="1299024"/>
                <a:gridCol w="3991869"/>
                <a:gridCol w="2125931"/>
              </a:tblGrid>
              <a:tr h="384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 dirty="0">
                          <a:latin typeface="Calibri"/>
                          <a:ea typeface="Calibri"/>
                          <a:cs typeface="Times New Roman"/>
                        </a:rPr>
                        <a:t>Datum</a:t>
                      </a:r>
                      <a:endParaRPr lang="nl-N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>
                          <a:latin typeface="Calibri"/>
                          <a:ea typeface="Calibri"/>
                          <a:cs typeface="Times New Roman"/>
                        </a:rPr>
                        <a:t>Inhoud </a:t>
                      </a:r>
                      <a:endParaRPr lang="nl-N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b="1" dirty="0">
                          <a:latin typeface="Calibri"/>
                          <a:ea typeface="Calibri"/>
                          <a:cs typeface="Times New Roman"/>
                        </a:rPr>
                        <a:t>Inleveren </a:t>
                      </a:r>
                      <a:endParaRPr lang="nl-N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24-01-17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latin typeface="Calibri"/>
                          <a:ea typeface="Calibri"/>
                          <a:cs typeface="Times New Roman"/>
                        </a:rPr>
                        <a:t>Uitleg B.P 2.4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latin typeface="Calibri"/>
                          <a:ea typeface="Calibri"/>
                          <a:cs typeface="Times New Roman"/>
                        </a:rPr>
                        <a:t>Informatie observeren en rapporteren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latin typeface="Calibri"/>
                          <a:ea typeface="Calibri"/>
                          <a:cs typeface="Times New Roman"/>
                        </a:rPr>
                        <a:t>Start maken O&amp;P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31-01-17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informatie open observatie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informatie begeleiden van kleine groepen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afmaken O&amp;P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Eerste kans O&amp;P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07-02-17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Informatie zelfredzaamheid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Eventueel aanpassen O&amp;P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Tweede kans O&amp;P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04-04-17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Eerste kans B.P 2.4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0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>
                          <a:latin typeface="Calibri"/>
                          <a:ea typeface="Calibri"/>
                          <a:cs typeface="Times New Roman"/>
                        </a:rPr>
                        <a:t>18-04-17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400" dirty="0">
                          <a:latin typeface="Calibri"/>
                          <a:ea typeface="Calibri"/>
                          <a:cs typeface="Times New Roman"/>
                        </a:rPr>
                        <a:t>Tweede kans B.P. 2.4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Lesdoelen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De student kan uitleggen welke vormen van observeren er zijn </a:t>
            </a:r>
          </a:p>
          <a:p>
            <a:endParaRPr lang="nl-NL" dirty="0" smtClean="0"/>
          </a:p>
          <a:p>
            <a:r>
              <a:rPr lang="nl-NL" dirty="0" smtClean="0"/>
              <a:t>De student kan een observatie uitvoeren  </a:t>
            </a:r>
          </a:p>
          <a:p>
            <a:endParaRPr lang="nl-NL" dirty="0" smtClean="0"/>
          </a:p>
          <a:p>
            <a:r>
              <a:rPr lang="nl-NL" dirty="0" smtClean="0"/>
              <a:t>De student kan benoemen wat belangrijk is bij een rapportage  </a:t>
            </a:r>
          </a:p>
          <a:p>
            <a:endParaRPr lang="nl-NL" dirty="0" smtClean="0"/>
          </a:p>
          <a:p>
            <a:r>
              <a:rPr lang="nl-NL" dirty="0" smtClean="0"/>
              <a:t>De </a:t>
            </a:r>
            <a:r>
              <a:rPr lang="nl-NL" smtClean="0"/>
              <a:t>student kan een </a:t>
            </a:r>
            <a:r>
              <a:rPr lang="nl-NL" dirty="0" smtClean="0"/>
              <a:t>rapportage maken naar aanleiding van een observatie  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Observeren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Wat valt je op bij het volgende filmpje?</a:t>
            </a:r>
          </a:p>
          <a:p>
            <a:r>
              <a:rPr lang="nl-NL" dirty="0" smtClean="0"/>
              <a:t>Wat is het doel van dit filmpje? </a:t>
            </a:r>
          </a:p>
          <a:p>
            <a:endParaRPr lang="nl-NL" dirty="0" smtClean="0"/>
          </a:p>
          <a:p>
            <a:pPr>
              <a:buNone/>
            </a:pPr>
            <a:r>
              <a:rPr lang="nl-NL" b="1" u="sng" dirty="0" smtClean="0">
                <a:hlinkClick r:id="rId2"/>
              </a:rPr>
              <a:t>https://www.youtube.com/watch?v=vJG698U2Mvo</a:t>
            </a:r>
            <a:r>
              <a:rPr lang="nl-NL" b="1" u="sng" dirty="0" smtClean="0"/>
              <a:t> </a:t>
            </a:r>
            <a:endParaRPr lang="nl-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Observeren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Wat weten jullie nog van dit vak? </a:t>
            </a:r>
          </a:p>
          <a:p>
            <a:r>
              <a:rPr lang="nl-NL" dirty="0" smtClean="0"/>
              <a:t>Wat is een observatie? </a:t>
            </a:r>
          </a:p>
          <a:p>
            <a:r>
              <a:rPr lang="nl-NL" dirty="0" smtClean="0"/>
              <a:t>Wanneer ga je observeren?</a:t>
            </a:r>
          </a:p>
          <a:p>
            <a:r>
              <a:rPr lang="nl-NL" dirty="0" smtClean="0"/>
              <a:t>Waar moet je op letten? </a:t>
            </a:r>
          </a:p>
          <a:p>
            <a:endParaRPr lang="nl-NL" dirty="0"/>
          </a:p>
        </p:txBody>
      </p:sp>
      <p:pic>
        <p:nvPicPr>
          <p:cNvPr id="23554" name="Picture 2" descr="Afbeeldingsresultaat voor observer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3068960"/>
            <a:ext cx="3384376" cy="3384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Theorie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Gedrag bestaat uit alle bewuste of onbewuste handelingen, die al dan niet waarneembaar zijn.</a:t>
            </a:r>
          </a:p>
          <a:p>
            <a:endParaRPr lang="nl-NL" dirty="0" smtClean="0"/>
          </a:p>
          <a:p>
            <a:r>
              <a:rPr lang="nl-NL" dirty="0" smtClean="0"/>
              <a:t>Kwalitatief/kwantitatief observeren </a:t>
            </a:r>
          </a:p>
          <a:p>
            <a:endParaRPr lang="nl-NL" dirty="0" smtClean="0"/>
          </a:p>
          <a:p>
            <a:pPr>
              <a:buNone/>
            </a:pPr>
            <a:endParaRPr lang="nl-NL" dirty="0"/>
          </a:p>
        </p:txBody>
      </p:sp>
      <p:pic>
        <p:nvPicPr>
          <p:cNvPr id="22530" name="Picture 2" descr="Afbeeldingsresultaat voor gedr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933056"/>
            <a:ext cx="2286000" cy="24003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Vormen van observatie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dirty="0" smtClean="0"/>
              <a:t>Continu observatie</a:t>
            </a:r>
          </a:p>
          <a:p>
            <a:r>
              <a:rPr lang="nl-NL" dirty="0" smtClean="0"/>
              <a:t>Interval observatie</a:t>
            </a:r>
          </a:p>
          <a:p>
            <a:r>
              <a:rPr lang="nl-NL" dirty="0" smtClean="0"/>
              <a:t>Gebeurtenis observeren</a:t>
            </a:r>
          </a:p>
          <a:p>
            <a:r>
              <a:rPr lang="nl-NL" dirty="0" smtClean="0"/>
              <a:t>Participerend en niet-participerend observeren 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mogen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mogen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ermogen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252</TotalTime>
  <Words>414</Words>
  <Application>Microsoft Office PowerPoint</Application>
  <PresentationFormat>Diavoorstelling 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Vermogen</vt:lpstr>
      <vt:lpstr>Observeren en rapporteren </vt:lpstr>
      <vt:lpstr>Inhoud  </vt:lpstr>
      <vt:lpstr>Wiki </vt:lpstr>
      <vt:lpstr>Dia 4</vt:lpstr>
      <vt:lpstr>Lesdoelen </vt:lpstr>
      <vt:lpstr>Observeren </vt:lpstr>
      <vt:lpstr>Observeren </vt:lpstr>
      <vt:lpstr>Theorie </vt:lpstr>
      <vt:lpstr>Vormen van observatie </vt:lpstr>
      <vt:lpstr>Opdracht</vt:lpstr>
      <vt:lpstr>Nabespreken </vt:lpstr>
      <vt:lpstr>Theorie: rapporteren </vt:lpstr>
      <vt:lpstr>Rapporteren </vt:lpstr>
      <vt:lpstr>Opdracht </vt:lpstr>
      <vt:lpstr>Nabespreken en afronding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Observeren en rapporteren </dc:title>
  <dc:creator>Elles Kunst</dc:creator>
  <cp:lastModifiedBy>Elles Kunst</cp:lastModifiedBy>
  <cp:revision>5</cp:revision>
  <dcterms:created xsi:type="dcterms:W3CDTF">2017-01-07T14:30:51Z</dcterms:created>
  <dcterms:modified xsi:type="dcterms:W3CDTF">2017-01-23T17:57:17Z</dcterms:modified>
</cp:coreProperties>
</file>